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31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46" r:id="rId27"/>
    <p:sldId id="269" r:id="rId28"/>
    <p:sldId id="270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45" r:id="rId6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67EA1-2AB1-4653-A88F-A4C279704D0F}" v="1" dt="2022-12-31T15:53:53.13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AEC99C78-D10A-4C53-A5E9-12642EBF84C7}"/>
    <pc:docChg chg="addSld modSld sldOrd">
      <pc:chgData name="Arnold, Geoffrey" userId="84df3a83-fb20-4e73-a9fb-16fe3fc1bec7" providerId="ADAL" clId="{AEC99C78-D10A-4C53-A5E9-12642EBF84C7}" dt="2022-02-17T00:23:45.675" v="3"/>
      <pc:docMkLst>
        <pc:docMk/>
      </pc:docMkLst>
      <pc:sldChg chg="ord">
        <pc:chgData name="Arnold, Geoffrey" userId="84df3a83-fb20-4e73-a9fb-16fe3fc1bec7" providerId="ADAL" clId="{AEC99C78-D10A-4C53-A5E9-12642EBF84C7}" dt="2022-02-16T23:47:21.136" v="1"/>
        <pc:sldMkLst>
          <pc:docMk/>
          <pc:sldMk cId="0" sldId="269"/>
        </pc:sldMkLst>
      </pc:sldChg>
      <pc:sldChg chg="ord">
        <pc:chgData name="Arnold, Geoffrey" userId="84df3a83-fb20-4e73-a9fb-16fe3fc1bec7" providerId="ADAL" clId="{AEC99C78-D10A-4C53-A5E9-12642EBF84C7}" dt="2022-02-16T23:47:21.136" v="1"/>
        <pc:sldMkLst>
          <pc:docMk/>
          <pc:sldMk cId="0" sldId="270"/>
        </pc:sldMkLst>
      </pc:sldChg>
      <pc:sldChg chg="modSp mod">
        <pc:chgData name="Arnold, Geoffrey" userId="84df3a83-fb20-4e73-a9fb-16fe3fc1bec7" providerId="ADAL" clId="{AEC99C78-D10A-4C53-A5E9-12642EBF84C7}" dt="2022-02-16T23:51:37.710" v="2" actId="20577"/>
        <pc:sldMkLst>
          <pc:docMk/>
          <pc:sldMk cId="0" sldId="273"/>
        </pc:sldMkLst>
        <pc:spChg chg="mod">
          <ac:chgData name="Arnold, Geoffrey" userId="84df3a83-fb20-4e73-a9fb-16fe3fc1bec7" providerId="ADAL" clId="{AEC99C78-D10A-4C53-A5E9-12642EBF84C7}" dt="2022-02-16T23:51:37.710" v="2" actId="20577"/>
          <ac:spMkLst>
            <pc:docMk/>
            <pc:sldMk cId="0" sldId="273"/>
            <ac:spMk id="231" creationId="{00000000-0000-0000-0000-000000000000}"/>
          </ac:spMkLst>
        </pc:spChg>
      </pc:sldChg>
      <pc:sldChg chg="add">
        <pc:chgData name="Arnold, Geoffrey" userId="84df3a83-fb20-4e73-a9fb-16fe3fc1bec7" providerId="ADAL" clId="{AEC99C78-D10A-4C53-A5E9-12642EBF84C7}" dt="2022-02-17T00:23:45.675" v="3"/>
        <pc:sldMkLst>
          <pc:docMk/>
          <pc:sldMk cId="3639959741" sldId="346"/>
        </pc:sldMkLst>
      </pc:sldChg>
    </pc:docChg>
  </pc:docChgLst>
  <pc:docChgLst>
    <pc:chgData name="Arnold, Geoffrey" userId="84df3a83-fb20-4e73-a9fb-16fe3fc1bec7" providerId="ADAL" clId="{5DB67EA1-2AB1-4653-A88F-A4C279704D0F}"/>
    <pc:docChg chg="custSel delSld modSld">
      <pc:chgData name="Arnold, Geoffrey" userId="84df3a83-fb20-4e73-a9fb-16fe3fc1bec7" providerId="ADAL" clId="{5DB67EA1-2AB1-4653-A88F-A4C279704D0F}" dt="2022-12-31T15:53:57.812" v="14" actId="20577"/>
      <pc:docMkLst>
        <pc:docMk/>
      </pc:docMkLst>
      <pc:sldChg chg="modSp mod">
        <pc:chgData name="Arnold, Geoffrey" userId="84df3a83-fb20-4e73-a9fb-16fe3fc1bec7" providerId="ADAL" clId="{5DB67EA1-2AB1-4653-A88F-A4C279704D0F}" dt="2022-12-31T15:53:57.812" v="14" actId="20577"/>
        <pc:sldMkLst>
          <pc:docMk/>
          <pc:sldMk cId="3294658939" sldId="345"/>
        </pc:sldMkLst>
        <pc:spChg chg="mod">
          <ac:chgData name="Arnold, Geoffrey" userId="84df3a83-fb20-4e73-a9fb-16fe3fc1bec7" providerId="ADAL" clId="{5DB67EA1-2AB1-4653-A88F-A4C279704D0F}" dt="2022-12-31T15:53:57.812" v="14" actId="20577"/>
          <ac:spMkLst>
            <pc:docMk/>
            <pc:sldMk cId="3294658939" sldId="345"/>
            <ac:spMk id="2" creationId="{4F130806-64CB-4F4C-9D25-99EC56B394F4}"/>
          </ac:spMkLst>
        </pc:spChg>
      </pc:sldChg>
      <pc:sldChg chg="delSp del mod">
        <pc:chgData name="Arnold, Geoffrey" userId="84df3a83-fb20-4e73-a9fb-16fe3fc1bec7" providerId="ADAL" clId="{5DB67EA1-2AB1-4653-A88F-A4C279704D0F}" dt="2022-12-31T15:53:17.966" v="1" actId="47"/>
        <pc:sldMkLst>
          <pc:docMk/>
          <pc:sldMk cId="943507038" sldId="347"/>
        </pc:sldMkLst>
        <pc:picChg chg="del">
          <ac:chgData name="Arnold, Geoffrey" userId="84df3a83-fb20-4e73-a9fb-16fe3fc1bec7" providerId="ADAL" clId="{5DB67EA1-2AB1-4653-A88F-A4C279704D0F}" dt="2022-12-31T15:53:07.605" v="0" actId="478"/>
          <ac:picMkLst>
            <pc:docMk/>
            <pc:sldMk cId="943507038" sldId="347"/>
            <ac:picMk id="3" creationId="{84494D0C-F2AF-4D42-93DF-87D9FFC2FB69}"/>
          </ac:picMkLst>
        </pc:picChg>
      </pc:sldChg>
      <pc:sldChg chg="del">
        <pc:chgData name="Arnold, Geoffrey" userId="84df3a83-fb20-4e73-a9fb-16fe3fc1bec7" providerId="ADAL" clId="{5DB67EA1-2AB1-4653-A88F-A4C279704D0F}" dt="2022-12-31T15:53:17.966" v="1" actId="47"/>
        <pc:sldMkLst>
          <pc:docMk/>
          <pc:sldMk cId="1533438916" sldId="348"/>
        </pc:sldMkLst>
      </pc:sldChg>
    </pc:docChg>
  </pc:docChgLst>
  <pc:docChgLst>
    <pc:chgData name="Arnold, Geoffrey" userId="84df3a83-fb20-4e73-a9fb-16fe3fc1bec7" providerId="ADAL" clId="{152F44F4-1E92-4A54-9EDE-1D3BA31B2685}"/>
    <pc:docChg chg="modSld">
      <pc:chgData name="Arnold, Geoffrey" userId="84df3a83-fb20-4e73-a9fb-16fe3fc1bec7" providerId="ADAL" clId="{152F44F4-1E92-4A54-9EDE-1D3BA31B2685}" dt="2021-11-01T20:06:10.533" v="71" actId="20577"/>
      <pc:docMkLst>
        <pc:docMk/>
      </pc:docMkLst>
      <pc:sldChg chg="modSp mod">
        <pc:chgData name="Arnold, Geoffrey" userId="84df3a83-fb20-4e73-a9fb-16fe3fc1bec7" providerId="ADAL" clId="{152F44F4-1E92-4A54-9EDE-1D3BA31B2685}" dt="2021-11-01T19:35:22.258" v="1" actId="20577"/>
        <pc:sldMkLst>
          <pc:docMk/>
          <pc:sldMk cId="0" sldId="264"/>
        </pc:sldMkLst>
        <pc:spChg chg="mod">
          <ac:chgData name="Arnold, Geoffrey" userId="84df3a83-fb20-4e73-a9fb-16fe3fc1bec7" providerId="ADAL" clId="{152F44F4-1E92-4A54-9EDE-1D3BA31B2685}" dt="2021-11-01T19:35:22.258" v="1" actId="20577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17.216" v="50" actId="20577"/>
        <pc:sldMkLst>
          <pc:docMk/>
          <pc:sldMk cId="0" sldId="273"/>
        </pc:sldMkLst>
        <pc:spChg chg="mod">
          <ac:chgData name="Arnold, Geoffrey" userId="84df3a83-fb20-4e73-a9fb-16fe3fc1bec7" providerId="ADAL" clId="{152F44F4-1E92-4A54-9EDE-1D3BA31B2685}" dt="2021-11-01T20:05:17.216" v="50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40.408" v="64" actId="20577"/>
        <pc:sldMkLst>
          <pc:docMk/>
          <pc:sldMk cId="0" sldId="277"/>
        </pc:sldMkLst>
        <pc:spChg chg="mod">
          <ac:chgData name="Arnold, Geoffrey" userId="84df3a83-fb20-4e73-a9fb-16fe3fc1bec7" providerId="ADAL" clId="{152F44F4-1E92-4A54-9EDE-1D3BA31B2685}" dt="2021-11-01T20:05:40.408" v="64" actId="20577"/>
          <ac:spMkLst>
            <pc:docMk/>
            <pc:sldMk cId="0" sldId="277"/>
            <ac:spMk id="24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6:10.533" v="71" actId="20577"/>
        <pc:sldMkLst>
          <pc:docMk/>
          <pc:sldMk cId="0" sldId="286"/>
        </pc:sldMkLst>
        <pc:spChg chg="mod">
          <ac:chgData name="Arnold, Geoffrey" userId="84df3a83-fb20-4e73-a9fb-16fe3fc1bec7" providerId="ADAL" clId="{152F44F4-1E92-4A54-9EDE-1D3BA31B2685}" dt="2021-11-01T20:06:10.533" v="71" actId="20577"/>
          <ac:spMkLst>
            <pc:docMk/>
            <pc:sldMk cId="0" sldId="286"/>
            <ac:spMk id="287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7EB22B7F-8301-4752-996A-85DF9DAA9C7C}"/>
    <pc:docChg chg="undo custSel addSld modSld sldOrd">
      <pc:chgData name="Arnold, Geoffrey" userId="84df3a83-fb20-4e73-a9fb-16fe3fc1bec7" providerId="ADAL" clId="{7EB22B7F-8301-4752-996A-85DF9DAA9C7C}" dt="2022-12-01T00:08:47.458" v="162" actId="20577"/>
      <pc:docMkLst>
        <pc:docMk/>
      </pc:docMkLst>
      <pc:sldChg chg="modSp mod">
        <pc:chgData name="Arnold, Geoffrey" userId="84df3a83-fb20-4e73-a9fb-16fe3fc1bec7" providerId="ADAL" clId="{7EB22B7F-8301-4752-996A-85DF9DAA9C7C}" dt="2022-11-28T20:07:49.206" v="90" actId="113"/>
        <pc:sldMkLst>
          <pc:docMk/>
          <pc:sldMk cId="0" sldId="269"/>
        </pc:sldMkLst>
        <pc:spChg chg="mod">
          <ac:chgData name="Arnold, Geoffrey" userId="84df3a83-fb20-4e73-a9fb-16fe3fc1bec7" providerId="ADAL" clId="{7EB22B7F-8301-4752-996A-85DF9DAA9C7C}" dt="2022-11-28T20:07:49.206" v="90" actId="113"/>
          <ac:spMkLst>
            <pc:docMk/>
            <pc:sldMk cId="0" sldId="269"/>
            <ac:spMk id="214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24.235" v="98" actId="2711"/>
        <pc:sldMkLst>
          <pc:docMk/>
          <pc:sldMk cId="0" sldId="274"/>
        </pc:sldMkLst>
        <pc:spChg chg="mod">
          <ac:chgData name="Arnold, Geoffrey" userId="84df3a83-fb20-4e73-a9fb-16fe3fc1bec7" providerId="ADAL" clId="{7EB22B7F-8301-4752-996A-85DF9DAA9C7C}" dt="2022-11-28T20:08:24.235" v="98" actId="2711"/>
          <ac:spMkLst>
            <pc:docMk/>
            <pc:sldMk cId="0" sldId="274"/>
            <ac:spMk id="236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16.608" v="97" actId="27636"/>
        <pc:sldMkLst>
          <pc:docMk/>
          <pc:sldMk cId="0" sldId="275"/>
        </pc:sldMkLst>
        <pc:spChg chg="mod">
          <ac:chgData name="Arnold, Geoffrey" userId="84df3a83-fb20-4e73-a9fb-16fe3fc1bec7" providerId="ADAL" clId="{7EB22B7F-8301-4752-996A-85DF9DAA9C7C}" dt="2022-11-28T20:08:16.608" v="97" actId="27636"/>
          <ac:spMkLst>
            <pc:docMk/>
            <pc:sldMk cId="0" sldId="275"/>
            <ac:spMk id="240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09.386" v="95" actId="27636"/>
        <pc:sldMkLst>
          <pc:docMk/>
          <pc:sldMk cId="0" sldId="276"/>
        </pc:sldMkLst>
        <pc:spChg chg="mod">
          <ac:chgData name="Arnold, Geoffrey" userId="84df3a83-fb20-4e73-a9fb-16fe3fc1bec7" providerId="ADAL" clId="{7EB22B7F-8301-4752-996A-85DF9DAA9C7C}" dt="2022-11-28T20:08:09.386" v="95" actId="27636"/>
          <ac:spMkLst>
            <pc:docMk/>
            <pc:sldMk cId="0" sldId="276"/>
            <ac:spMk id="243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2-01T00:08:47.458" v="162" actId="20577"/>
        <pc:sldMkLst>
          <pc:docMk/>
          <pc:sldMk cId="0" sldId="278"/>
        </pc:sldMkLst>
        <pc:spChg chg="mod">
          <ac:chgData name="Arnold, Geoffrey" userId="84df3a83-fb20-4e73-a9fb-16fe3fc1bec7" providerId="ADAL" clId="{7EB22B7F-8301-4752-996A-85DF9DAA9C7C}" dt="2022-12-01T00:08:47.458" v="162" actId="20577"/>
          <ac:spMkLst>
            <pc:docMk/>
            <pc:sldMk cId="0" sldId="27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7:59.972" v="91" actId="2711"/>
        <pc:sldMkLst>
          <pc:docMk/>
          <pc:sldMk cId="0" sldId="279"/>
        </pc:sldMkLst>
        <pc:spChg chg="mod">
          <ac:chgData name="Arnold, Geoffrey" userId="84df3a83-fb20-4e73-a9fb-16fe3fc1bec7" providerId="ADAL" clId="{7EB22B7F-8301-4752-996A-85DF9DAA9C7C}" dt="2022-11-28T20:07:59.972" v="91" actId="2711"/>
          <ac:spMkLst>
            <pc:docMk/>
            <pc:sldMk cId="0" sldId="279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7:14.061" v="83" actId="2711"/>
        <pc:sldMkLst>
          <pc:docMk/>
          <pc:sldMk cId="0" sldId="291"/>
        </pc:sldMkLst>
        <pc:spChg chg="mod">
          <ac:chgData name="Arnold, Geoffrey" userId="84df3a83-fb20-4e73-a9fb-16fe3fc1bec7" providerId="ADAL" clId="{7EB22B7F-8301-4752-996A-85DF9DAA9C7C}" dt="2022-11-28T20:07:14.061" v="83" actId="2711"/>
          <ac:spMkLst>
            <pc:docMk/>
            <pc:sldMk cId="0" sldId="291"/>
            <ac:spMk id="214" creationId="{00000000-0000-0000-0000-000000000000}"/>
          </ac:spMkLst>
        </pc:spChg>
      </pc:sldChg>
      <pc:sldChg chg="addSp modSp mod">
        <pc:chgData name="Arnold, Geoffrey" userId="84df3a83-fb20-4e73-a9fb-16fe3fc1bec7" providerId="ADAL" clId="{7EB22B7F-8301-4752-996A-85DF9DAA9C7C}" dt="2022-11-28T20:06:51.718" v="82" actId="14100"/>
        <pc:sldMkLst>
          <pc:docMk/>
          <pc:sldMk cId="0" sldId="301"/>
        </pc:sldMkLst>
        <pc:spChg chg="add mod">
          <ac:chgData name="Arnold, Geoffrey" userId="84df3a83-fb20-4e73-a9fb-16fe3fc1bec7" providerId="ADAL" clId="{7EB22B7F-8301-4752-996A-85DF9DAA9C7C}" dt="2022-11-28T20:06:51.718" v="82" actId="14100"/>
          <ac:spMkLst>
            <pc:docMk/>
            <pc:sldMk cId="0" sldId="301"/>
            <ac:spMk id="5" creationId="{FD27A98D-0E41-4795-9014-7628898D17DF}"/>
          </ac:spMkLst>
        </pc:spChg>
        <pc:spChg chg="mod">
          <ac:chgData name="Arnold, Geoffrey" userId="84df3a83-fb20-4e73-a9fb-16fe3fc1bec7" providerId="ADAL" clId="{7EB22B7F-8301-4752-996A-85DF9DAA9C7C}" dt="2022-11-28T20:06:46.690" v="81" actId="14100"/>
          <ac:spMkLst>
            <pc:docMk/>
            <pc:sldMk cId="0" sldId="301"/>
            <ac:spMk id="256" creationId="{00000000-0000-0000-0000-000000000000}"/>
          </ac:spMkLst>
        </pc:spChg>
      </pc:sldChg>
      <pc:sldChg chg="addSp modSp new mod ord modAnim">
        <pc:chgData name="Arnold, Geoffrey" userId="84df3a83-fb20-4e73-a9fb-16fe3fc1bec7" providerId="ADAL" clId="{7EB22B7F-8301-4752-996A-85DF9DAA9C7C}" dt="2022-11-28T20:03:42.557" v="61" actId="1440"/>
        <pc:sldMkLst>
          <pc:docMk/>
          <pc:sldMk cId="943507038" sldId="347"/>
        </pc:sldMkLst>
        <pc:picChg chg="add mod modCrop">
          <ac:chgData name="Arnold, Geoffrey" userId="84df3a83-fb20-4e73-a9fb-16fe3fc1bec7" providerId="ADAL" clId="{7EB22B7F-8301-4752-996A-85DF9DAA9C7C}" dt="2022-11-28T20:03:42.557" v="61" actId="1440"/>
          <ac:picMkLst>
            <pc:docMk/>
            <pc:sldMk cId="943507038" sldId="347"/>
            <ac:picMk id="3" creationId="{84494D0C-F2AF-4D42-93DF-87D9FFC2FB69}"/>
          </ac:picMkLst>
        </pc:picChg>
        <pc:picChg chg="add mod">
          <ac:chgData name="Arnold, Geoffrey" userId="84df3a83-fb20-4e73-a9fb-16fe3fc1bec7" providerId="ADAL" clId="{7EB22B7F-8301-4752-996A-85DF9DAA9C7C}" dt="2022-11-28T20:03:27.843" v="60" actId="1076"/>
          <ac:picMkLst>
            <pc:docMk/>
            <pc:sldMk cId="943507038" sldId="347"/>
            <ac:picMk id="4" creationId="{0E86988D-450C-41A7-986F-634ED1F40B27}"/>
          </ac:picMkLst>
        </pc:picChg>
      </pc:sldChg>
      <pc:sldChg chg="addSp delSp modSp new mod modAnim">
        <pc:chgData name="Arnold, Geoffrey" userId="84df3a83-fb20-4e73-a9fb-16fe3fc1bec7" providerId="ADAL" clId="{7EB22B7F-8301-4752-996A-85DF9DAA9C7C}" dt="2022-11-28T20:03:22.569" v="58"/>
        <pc:sldMkLst>
          <pc:docMk/>
          <pc:sldMk cId="1533438916" sldId="348"/>
        </pc:sldMkLst>
        <pc:spChg chg="mod">
          <ac:chgData name="Arnold, Geoffrey" userId="84df3a83-fb20-4e73-a9fb-16fe3fc1bec7" providerId="ADAL" clId="{7EB22B7F-8301-4752-996A-85DF9DAA9C7C}" dt="2022-11-28T20:02:55.730" v="55" actId="5793"/>
          <ac:spMkLst>
            <pc:docMk/>
            <pc:sldMk cId="1533438916" sldId="348"/>
            <ac:spMk id="2" creationId="{AC7166A8-04D5-470A-A196-04666AB424EE}"/>
          </ac:spMkLst>
        </pc:spChg>
        <pc:picChg chg="add del mod">
          <ac:chgData name="Arnold, Geoffrey" userId="84df3a83-fb20-4e73-a9fb-16fe3fc1bec7" providerId="ADAL" clId="{7EB22B7F-8301-4752-996A-85DF9DAA9C7C}" dt="2022-11-28T20:03:22.569" v="58"/>
          <ac:picMkLst>
            <pc:docMk/>
            <pc:sldMk cId="1533438916" sldId="348"/>
            <ac:picMk id="3" creationId="{E96803C3-6414-4D16-B6F4-F5C46B6E18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84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superzip-example.html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github.com/rstudio/shiny-examples/blob/master/063-superzip-example/server.R" TargetMode="Externa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2023/FinalProjec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Leaflet</a:t>
            </a:r>
            <a:r>
              <a:rPr lang="en-US" dirty="0"/>
              <a:t> &amp; </a:t>
            </a:r>
            <a:r>
              <a:rPr lang="en-US" dirty="0" err="1"/>
              <a:t>LeafletProxy</a:t>
            </a:r>
            <a:endParaRPr dirty="0"/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rgdal</a:t>
            </a:r>
            <a:r>
              <a:rPr dirty="0"/>
              <a:t>: </a:t>
            </a:r>
            <a:r>
              <a:rPr u="sng" dirty="0">
                <a:hlinkClick r:id="rId2"/>
              </a:rPr>
              <a:t>https://github.com/cran/rgdal/blob/master/inst/README</a:t>
            </a:r>
            <a:r>
              <a:rPr dirty="0"/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rgeos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s</a:t>
            </a:r>
            <a:r>
              <a:rPr lang="en-US" dirty="0"/>
              <a:t>f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leaflet.extras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example </a:t>
            </a:r>
            <a:r>
              <a:rPr lang="en-US" dirty="0" err="1"/>
              <a:t>cds</a:t>
            </a:r>
            <a:r>
              <a:rPr lang="en-US" dirty="0"/>
              <a:t> to</a:t>
            </a:r>
            <a:r>
              <a:rPr dirty="0"/>
              <a:t> create a polygon layer </a:t>
            </a:r>
          </a:p>
          <a:p>
            <a:pPr lvl="1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rPr dirty="0"/>
              <a:t>See </a:t>
            </a:r>
            <a:r>
              <a:rPr dirty="0" err="1"/>
              <a:t>leaflet_exercises_solutions.Rmd</a:t>
            </a:r>
            <a:endParaRPr dirty="0"/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leaflet(data = </a:t>
            </a:r>
            <a:r>
              <a:rPr dirty="0" err="1">
                <a:latin typeface="Lucida Console" panose="020B0609040504020204" pitchFamily="49" charset="0"/>
              </a:rPr>
              <a:t>cds</a:t>
            </a:r>
            <a:r>
              <a:rPr dirty="0">
                <a:latin typeface="Lucida Console" panose="020B0609040504020204" pitchFamily="49" charset="0"/>
              </a:rPr>
              <a:t>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addProviderTiles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Stamen.Toner</a:t>
            </a:r>
            <a:r>
              <a:rPr dirty="0">
                <a:latin typeface="Lucida Console" panose="020B0609040504020204" pitchFamily="49" charset="0"/>
              </a:rPr>
              <a:t>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addPolygons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>
            <a:normAutofit fontScale="85000" lnSpcReduction="10000"/>
          </a:bodyPr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 err="1">
                <a:latin typeface="Lucida Console" panose="020B0609040504020204" pitchFamily="49" charset="0"/>
              </a:rPr>
              <a:t>na.color</a:t>
            </a:r>
            <a:endParaRPr dirty="0">
              <a:latin typeface="Lucida Console" panose="020B0609040504020204" pitchFamily="49" charset="0"/>
            </a:endParaRP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n (number of </a:t>
            </a:r>
            <a:r>
              <a:rPr dirty="0" err="1">
                <a:latin typeface="Lucida Console" panose="020B0609040504020204" pitchFamily="49" charset="0"/>
              </a:rPr>
              <a:t>quanitites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ordered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Shapefiles in R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Leaflet in Shiny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renderLeaflet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leafletOutput</a:t>
            </a: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What we know about reactivity</a:t>
            </a:r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LeafletProxy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Observe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events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>
            <a:normAutofit/>
          </a:bodyPr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position (“</a:t>
            </a:r>
            <a:r>
              <a:rPr sz="4000" dirty="0" err="1">
                <a:latin typeface="Lucida Console" panose="020B0609040504020204" pitchFamily="49" charset="0"/>
              </a:rPr>
              <a:t>bottomright</a:t>
            </a:r>
            <a:r>
              <a:rPr sz="4000" dirty="0">
                <a:latin typeface="Lucida Console" panose="020B0609040504020204" pitchFamily="49" charset="0"/>
              </a:rPr>
              <a:t>” </a:t>
            </a:r>
            <a:r>
              <a:rPr sz="4000" dirty="0" err="1">
                <a:latin typeface="Lucida Console" panose="020B0609040504020204" pitchFamily="49" charset="0"/>
              </a:rPr>
              <a:t>etc</a:t>
            </a:r>
            <a:r>
              <a:rPr sz="4000" dirty="0">
                <a:latin typeface="Lucida Console" panose="020B0609040504020204" pitchFamily="49" charset="0"/>
              </a:rPr>
              <a:t>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pal (palette from </a:t>
            </a:r>
            <a:r>
              <a:rPr sz="4000" dirty="0" err="1">
                <a:latin typeface="Lucida Console" panose="020B0609040504020204" pitchFamily="49" charset="0"/>
              </a:rPr>
              <a:t>colorBrewer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na.labels</a:t>
            </a:r>
            <a:endParaRPr sz="4000" dirty="0">
              <a:latin typeface="Lucida Console" panose="020B0609040504020204" pitchFamily="49" charset="0"/>
            </a:endParaRP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labFormat</a:t>
            </a:r>
            <a:r>
              <a:rPr sz="4000" dirty="0">
                <a:latin typeface="Lucida Console" panose="020B0609040504020204" pitchFamily="49" charset="0"/>
              </a:rPr>
              <a:t> (separate function </a:t>
            </a:r>
            <a:r>
              <a:rPr sz="4000" dirty="0" err="1">
                <a:latin typeface="Lucida Console" panose="020B0609040504020204" pitchFamily="49" charset="0"/>
              </a:rPr>
              <a:t>labelFormat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className</a:t>
            </a:r>
            <a:r>
              <a:rPr sz="4000" dirty="0">
                <a:latin typeface="Lucida Console" panose="020B0609040504020204" pitchFamily="49" charset="0"/>
              </a:rPr>
              <a:t>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layerId</a:t>
            </a:r>
            <a:r>
              <a:rPr sz="4000" dirty="0">
                <a:latin typeface="Lucida Console" panose="020B0609040504020204" pitchFamily="49" charset="0"/>
              </a:rPr>
              <a:t>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group (for </a:t>
            </a:r>
            <a:r>
              <a:rPr sz="4000" dirty="0" err="1">
                <a:latin typeface="Lucida Console" panose="020B0609040504020204" pitchFamily="49" charset="0"/>
              </a:rPr>
              <a:t>layerControls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big.mark</a:t>
            </a:r>
            <a:endParaRPr sz="4000" dirty="0">
              <a:latin typeface="Lucida Console" panose="020B0609040504020204" pitchFamily="49" charset="0"/>
            </a:endParaRP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Choropleth Polygon map with </a:t>
            </a:r>
          </a:p>
          <a:p>
            <a:pPr lvl="1"/>
            <a:r>
              <a:rPr dirty="0"/>
              <a:t>Create a color palette for Life Expectancy at Birth (years) column in the merged Congressional District data.</a:t>
            </a:r>
          </a:p>
          <a:p>
            <a:pPr lvl="2"/>
            <a:r>
              <a:rPr dirty="0" err="1"/>
              <a:t>addPolygons</a:t>
            </a:r>
            <a:r>
              <a:rPr dirty="0"/>
              <a:t> to a leaflet map and apply palette to column</a:t>
            </a:r>
          </a:p>
          <a:p>
            <a:pPr lvl="3"/>
            <a:r>
              <a:rPr lang="en-US" dirty="0"/>
              <a:t>Stretch goal: </a:t>
            </a:r>
            <a:r>
              <a:rPr dirty="0"/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5808042" y="5190876"/>
            <a:ext cx="12767919" cy="333424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leaflet_examples</a:t>
            </a:r>
            <a:r>
              <a:rPr lang="en-US" dirty="0" err="1"/>
              <a:t>_solutions</a:t>
            </a:r>
            <a:r>
              <a:rPr dirty="0" err="1"/>
              <a:t>.Rmd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(uploaded to GitHub after class)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247112"/>
            <a:ext cx="9118601" cy="411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addTiles</a:t>
            </a:r>
            <a:r>
              <a:rPr dirty="0">
                <a:latin typeface="Lucida Console" panose="020B0609040504020204" pitchFamily="49" charset="0"/>
              </a:rPr>
              <a:t>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addMarkers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clusterOptions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markerClusterOptions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995974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leaflet you can add groups and give them a name.</a:t>
            </a:r>
          </a:p>
          <a:p>
            <a:r>
              <a:rPr dirty="0"/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sz="2000" dirty="0" err="1">
                <a:latin typeface="Lucida Console" panose="020B0609040504020204" pitchFamily="49" charset="0"/>
              </a:rPr>
              <a:t>addProviderTiles</a:t>
            </a:r>
            <a:r>
              <a:rPr sz="2000" dirty="0">
                <a:latin typeface="Lucida Console" panose="020B0609040504020204" pitchFamily="49" charset="0"/>
              </a:rPr>
              <a:t>(</a:t>
            </a:r>
            <a:r>
              <a:rPr sz="2000" dirty="0" err="1">
                <a:latin typeface="Lucida Console" panose="020B0609040504020204" pitchFamily="49" charset="0"/>
              </a:rPr>
              <a:t>providers$Stamen.Toner</a:t>
            </a:r>
            <a:r>
              <a:rPr sz="2000" dirty="0">
                <a:latin typeface="Lucida Console" panose="020B0609040504020204" pitchFamily="49" charset="0"/>
              </a:rPr>
              <a:t>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 err="1">
                <a:latin typeface="Lucida Console" panose="020B0609040504020204" pitchFamily="49" charset="0"/>
              </a:rPr>
              <a:t>addLayersControl</a:t>
            </a:r>
            <a:r>
              <a:rPr sz="2000" dirty="0">
                <a:latin typeface="Lucida Console" panose="020B0609040504020204" pitchFamily="49" charset="0"/>
              </a:rPr>
              <a:t>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</a:t>
            </a:r>
            <a:r>
              <a:rPr sz="2000" dirty="0" err="1">
                <a:latin typeface="Lucida Console" panose="020B0609040504020204" pitchFamily="49" charset="0"/>
              </a:rPr>
              <a:t>baseGroups</a:t>
            </a:r>
            <a:r>
              <a:rPr sz="2000" dirty="0">
                <a:latin typeface="Lucida Console" panose="020B0609040504020204" pitchFamily="49" charset="0"/>
              </a:rPr>
              <a:t>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</a:t>
            </a:r>
            <a:r>
              <a:rPr sz="2000" dirty="0" err="1">
                <a:latin typeface="Lucida Console" panose="020B0609040504020204" pitchFamily="49" charset="0"/>
              </a:rPr>
              <a:t>overlayGroups</a:t>
            </a:r>
            <a:r>
              <a:rPr sz="2000" dirty="0">
                <a:latin typeface="Lucida Console" panose="020B0609040504020204" pitchFamily="49" charset="0"/>
              </a:rPr>
              <a:t>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options = </a:t>
            </a:r>
            <a:r>
              <a:rPr sz="2000" dirty="0" err="1">
                <a:latin typeface="Lucida Console" panose="020B0609040504020204" pitchFamily="49" charset="0"/>
              </a:rPr>
              <a:t>layersControlOptions</a:t>
            </a:r>
            <a:r>
              <a:rPr sz="2000" dirty="0">
                <a:latin typeface="Lucida Console" panose="020B0609040504020204" pitchFamily="49" charset="0"/>
              </a:rPr>
              <a:t>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Leaflet</a:t>
            </a:r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 interactive maps</a:t>
            </a:r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136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</a:t>
            </a:r>
            <a:r>
              <a:t>your </a:t>
            </a:r>
            <a:r>
              <a:rPr lang="en-US"/>
              <a:t>outcome</a:t>
            </a:r>
            <a:r>
              <a:t> </a:t>
            </a:r>
            <a:r>
              <a:rPr dirty="0"/>
              <a:t>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eaflet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Shiny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Just like any other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Just like any other output</a:t>
            </a:r>
          </a:p>
        </p:txBody>
      </p:sp>
      <p:sp>
        <p:nvSpPr>
          <p:cNvPr id="207" name="You need a render function and a subsequent output in the 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a render function and a subsequent output in the UI</a:t>
            </a:r>
          </a:p>
          <a:p>
            <a:r>
              <a:t>Reacts to reactive functions and inputs like any other plot</a:t>
            </a:r>
          </a:p>
          <a:p>
            <a:r>
              <a:t>However, it will take much longer to render than a typical ggplot2 graph.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 know about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 defTabSz="759459">
              <a:spcBef>
                <a:spcPts val="5900"/>
              </a:spcBef>
              <a:buSzTx/>
              <a:buNone/>
              <a:defRPr sz="19320">
                <a:solidFill>
                  <a:srgbClr val="FFFFFF"/>
                </a:solidFill>
              </a:defRPr>
            </a:lvl1pPr>
          </a:lstStyle>
          <a:p>
            <a:r>
              <a:t>What we know about reactivity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12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3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observe({…"/>
          <p:cNvSpPr txBox="1"/>
          <p:nvPr/>
        </p:nvSpPr>
        <p:spPr>
          <a:xfrm>
            <a:off x="1290677" y="8349928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print(paste("The value of x is",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servers in leaf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Observers in leaflet</a:t>
            </a:r>
          </a:p>
        </p:txBody>
      </p:sp>
      <p:sp>
        <p:nvSpPr>
          <p:cNvPr id="217" name="Observers in leaflet can do a number of th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5400"/>
              </a:spcBef>
              <a:buClrTx/>
              <a:buSzTx/>
              <a:buNone/>
              <a:defRPr sz="5880"/>
            </a:pPr>
            <a:r>
              <a:t>Observers in leaflet can do a number of thing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Move the map (fitBounds, 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specific markers/shapes/lines (removeShape…)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entire groups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Change the basemap 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aflet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 proxy</a:t>
            </a:r>
          </a:p>
        </p:txBody>
      </p:sp>
      <p:sp>
        <p:nvSpPr>
          <p:cNvPr id="220" name="Inside an observer target the map with the leafletProxy() function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21406645" cy="6140498"/>
          </a:xfrm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6200"/>
              </a:spcBef>
              <a:defRPr sz="6719"/>
            </a:pPr>
            <a:r>
              <a:t>Inside an observer target the map with the leafletProxy() function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Clear the group before re-adding it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Note: This doesn’t really work well with clusterOptions.</a:t>
            </a:r>
          </a:p>
        </p:txBody>
      </p:sp>
      <p:sp>
        <p:nvSpPr>
          <p:cNvPr id="221" name="leafletProxy(&quot;map&quot;) %&gt;% # this should be the main map id…"/>
          <p:cNvSpPr/>
          <p:nvPr/>
        </p:nvSpPr>
        <p:spPr>
          <a:xfrm>
            <a:off x="1324698" y="8388390"/>
            <a:ext cx="22317101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leafletProxy("map") %&gt;% # this should be the main map id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clearGroup(“groupName”) %&gt;%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addMarkers(markersReactive(), group = “groupName" …)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6" name="Open /apps/green_inf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/apps/green_inf.R</a:t>
            </a:r>
          </a:p>
          <a:p>
            <a:pPr lvl="1"/>
            <a:r>
              <a:t>Right now this application re-runs the entire map every time a change is made to an input.</a:t>
            </a:r>
          </a:p>
          <a:p>
            <a:pPr lvl="1"/>
            <a:r>
              <a:t>Make a new observer expression that only edits the layer of green infrastructure projects, and does not reload the entire map itself.</a:t>
            </a:r>
          </a:p>
        </p:txBody>
      </p:sp>
      <p:pic>
        <p:nvPicPr>
          <p:cNvPr id="227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1" name="apps/green_inf_proxy_01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apps/green_inf_proxy_01.R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about shap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about shapes?</a:t>
            </a:r>
          </a:p>
        </p:txBody>
      </p:sp>
      <p:sp>
        <p:nvSpPr>
          <p:cNvPr id="235" name="You can do this with shapes to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do this with shapes too!</a:t>
            </a:r>
          </a:p>
          <a:p>
            <a:r>
              <a:t>It works the same way as points. This is also true for any other layer type, lines, heat maps etc.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0" name="Open /apps/green_inf_proxy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/apps/green_inf_proxy_01.R</a:t>
            </a:r>
          </a:p>
          <a:p>
            <a:pPr lvl="1"/>
            <a:r>
              <a:t>Add a new reactive expression that selects the polygon of the selected borough</a:t>
            </a:r>
          </a:p>
          <a:p>
            <a:pPr lvl="1"/>
            <a:r>
              <a:t>Add a new observer that adds the selected borough to the map as well.</a:t>
            </a:r>
          </a:p>
        </p:txBody>
      </p:sp>
      <p:pic>
        <p:nvPicPr>
          <p:cNvPr id="24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5" name="apps/green_inf_proxy_02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apps/green_inf_proxy_02.R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puts an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Inputs and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Events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es for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Uses for inputs</a:t>
            </a:r>
          </a:p>
        </p:txBody>
      </p:sp>
      <p:sp>
        <p:nvSpPr>
          <p:cNvPr id="251" name="Sometimes you might need to have things happen based off of user inputs or map bounds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12832502" cy="90901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2897" indent="-542897" defTabSz="734694">
              <a:spcBef>
                <a:spcPts val="5700"/>
              </a:spcBef>
              <a:defRPr sz="6230"/>
            </a:pPr>
            <a:r>
              <a:t>Sometimes you might need to have things happen based off of user inputs or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Charts showing information based off of what is within the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Showing details/plots of a selected item</a:t>
            </a:r>
          </a:p>
        </p:txBody>
      </p:sp>
      <p:pic>
        <p:nvPicPr>
          <p:cNvPr id="252" name="Screen Shot 2019-09-27 at 17.04.08.png" descr="Screen Shot 2019-09-27 at 17.0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381" y="3460156"/>
            <a:ext cx="8193332" cy="708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aflet.pdf cheatsheet"/>
          <p:cNvSpPr txBox="1"/>
          <p:nvPr/>
        </p:nvSpPr>
        <p:spPr>
          <a:xfrm>
            <a:off x="15927502" y="10867494"/>
            <a:ext cx="53763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leaflet.pdf cheatsheet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puts gene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Inputs generated</a:t>
            </a:r>
          </a:p>
        </p:txBody>
      </p:sp>
      <p:sp>
        <p:nvSpPr>
          <p:cNvPr id="256" name="In all of these examples “leaflet” is whatever you called your (ie: output$leaflet). These are the kinds of things you may want to hide from your bookmarking.…"/>
          <p:cNvSpPr txBox="1">
            <a:spLocks noGrp="1"/>
          </p:cNvSpPr>
          <p:nvPr>
            <p:ph type="body" idx="1"/>
          </p:nvPr>
        </p:nvSpPr>
        <p:spPr>
          <a:xfrm>
            <a:off x="666751" y="2312924"/>
            <a:ext cx="9277349" cy="10236917"/>
          </a:xfrm>
          <a:prstGeom prst="rect">
            <a:avLst/>
          </a:prstGeom>
        </p:spPr>
        <p:txBody>
          <a:bodyPr numCol="1">
            <a:noAutofit/>
          </a:bodyPr>
          <a:lstStyle/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r>
              <a:rPr sz="3600" dirty="0"/>
              <a:t>In all of these examples “leaflet” is whatever you called your (</a:t>
            </a:r>
            <a:r>
              <a:rPr sz="3600" dirty="0" err="1"/>
              <a:t>ie</a:t>
            </a:r>
            <a:r>
              <a:rPr sz="3600" dirty="0"/>
              <a:t>: </a:t>
            </a:r>
            <a:r>
              <a:rPr sz="3600" dirty="0" err="1"/>
              <a:t>output$leaflet</a:t>
            </a:r>
            <a:r>
              <a:rPr sz="3600" dirty="0"/>
              <a:t>). These are the kinds of things you may want to hide from your</a:t>
            </a:r>
            <a:r>
              <a:rPr lang="en-US" sz="3600" dirty="0"/>
              <a:t> boo</a:t>
            </a:r>
            <a:r>
              <a:rPr sz="3600" dirty="0"/>
              <a:t>kmarking.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7A98D-0E41-4795-9014-7628898D17DF}"/>
              </a:ext>
            </a:extLst>
          </p:cNvPr>
          <p:cNvSpPr txBox="1"/>
          <p:nvPr/>
        </p:nvSpPr>
        <p:spPr>
          <a:xfrm>
            <a:off x="12507686" y="2204041"/>
            <a:ext cx="10813594" cy="9997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input$leaflet_center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input$leaflet_zoom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input$leaflet_bounds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$north, $east, $south, $west</a:t>
            </a: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input$leaflet_marker_mouseout</a:t>
            </a:r>
            <a:r>
              <a:rPr lang="en-US" sz="3600" dirty="0">
                <a:latin typeface="Lucida Console" panose="020B0609040504020204" pitchFamily="49" charset="0"/>
              </a:rPr>
              <a:t>$ </a:t>
            </a: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$id, $group, 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input$leaflet_marker_click</a:t>
            </a:r>
            <a:r>
              <a:rPr lang="en-US" sz="3600" dirty="0">
                <a:latin typeface="Lucida Console" panose="020B0609040504020204" pitchFamily="49" charset="0"/>
              </a:rPr>
              <a:t>$ </a:t>
            </a: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$id, $group, 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input$leaflet_groups</a:t>
            </a:r>
            <a:r>
              <a:rPr lang="en-US" sz="3600" dirty="0">
                <a:latin typeface="Lucida Console" panose="020B0609040504020204" pitchFamily="49" charset="0"/>
              </a:rPr>
              <a:t> (list of active group names)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http://shiny.rstudio.com/gallery/superzip-example.html"/>
          <p:cNvSpPr txBox="1">
            <a:spLocks noGrp="1"/>
          </p:cNvSpPr>
          <p:nvPr>
            <p:ph type="body" idx="21"/>
          </p:nvPr>
        </p:nvSpPr>
        <p:spPr>
          <a:xfrm>
            <a:off x="2463496" y="6432069"/>
            <a:ext cx="19457008" cy="851862"/>
          </a:xfrm>
          <a:prstGeom prst="rect">
            <a:avLst/>
          </a:prstGeom>
        </p:spPr>
        <p:txBody>
          <a:bodyPr/>
          <a:lstStyle>
            <a:lvl1pPr>
              <a:defRPr sz="47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http://shiny.rstudio.com/gallery/superzip-example.html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sing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Using proxy</a:t>
            </a:r>
          </a:p>
        </p:txBody>
      </p:sp>
      <p:sp>
        <p:nvSpPr>
          <p:cNvPr id="264" name="Unlike ggplot2 compute time for a leaflet map is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97" indent="-548997" defTabSz="742950">
              <a:spcBef>
                <a:spcPts val="5800"/>
              </a:spcBef>
              <a:defRPr sz="6300"/>
            </a:pPr>
            <a:r>
              <a:t>Unlike ggplot2 compute time for a leaflet map is time consuming.</a:t>
            </a:r>
          </a:p>
          <a:p>
            <a:pPr marL="548997" indent="-548997" defTabSz="742950">
              <a:spcBef>
                <a:spcPts val="5800"/>
              </a:spcBef>
              <a:defRPr sz="6300"/>
            </a:pPr>
            <a:r>
              <a:t>The leafletProxy function and observers allow us to only change the parts of the map that are necessary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This saves computing power and speeds up rendering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It also keeps the user from having to deal with a resetting map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9" name="Open apps/green_inf_proxy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apps/green_inf_proxy_02.R</a:t>
            </a:r>
          </a:p>
          <a:p>
            <a:pPr lvl="1"/>
            <a:r>
              <a:t>Let’s create a UI element that shows the user the number of projects they are viewing.</a:t>
            </a:r>
          </a:p>
          <a:p>
            <a:pPr lvl="2"/>
            <a:r>
              <a:t>Hint: Check the code from </a:t>
            </a:r>
            <a:r>
              <a:rPr u="sng">
                <a:hlinkClick r:id="rId5"/>
              </a:rPr>
              <a:t>superzip</a:t>
            </a:r>
            <a:r>
              <a:t> and see how they used the bounds input</a:t>
            </a:r>
          </a:p>
          <a:p>
            <a:pPr lvl="2"/>
            <a:r>
              <a:t>Note: I added some lines to this app that creates the coordinates as variables in the @data frame.</a:t>
            </a:r>
          </a:p>
        </p:txBody>
      </p:sp>
      <p:pic>
        <p:nvPicPr>
          <p:cNvPr id="27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4" name="apps/green_inf_proxy_03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apps/green_inf_proxy_03.R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ke an R environment object (or what other languages call a hash table or dictionary), but reac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an R environment object (or what other languages call a hash table or dictionary), but reactive</a:t>
            </a:r>
          </a:p>
          <a:p>
            <a:r>
              <a:t>Like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t> object, but not read-only</a:t>
            </a:r>
          </a:p>
        </p:txBody>
      </p:sp>
      <p:sp>
        <p:nvSpPr>
          <p:cNvPr id="278" name="Reactive Values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Values review</a:t>
            </a:r>
          </a:p>
        </p:txBody>
      </p:sp>
      <p:sp>
        <p:nvSpPr>
          <p:cNvPr id="279" name="Rectangle"/>
          <p:cNvSpPr/>
          <p:nvPr/>
        </p:nvSpPr>
        <p:spPr>
          <a:xfrm>
            <a:off x="1033450" y="6163862"/>
            <a:ext cx="22317101" cy="260747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v &lt;- reactiveValues(x = 10)…"/>
          <p:cNvSpPr txBox="1"/>
          <p:nvPr/>
        </p:nvSpPr>
        <p:spPr>
          <a:xfrm>
            <a:off x="1198577" y="6250085"/>
            <a:ext cx="21986846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rv$y &lt;- mtcars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ading a value from a reactiveValues object is a reactive oper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Reading a value from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a reactive operation.</a:t>
            </a:r>
          </a:p>
          <a:p>
            <a:pPr lvl="1"/>
            <a:r>
              <a:t>The act of reading it means the current reactive conductor or endpoint will be notified the next time the value changes.</a:t>
            </a:r>
          </a:p>
          <a:p>
            <a:pPr marL="690562" indent="-690562"/>
            <a:r>
              <a:t>Maybe surprisingly, setting/updating a value on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</a:t>
            </a:r>
            <a:r>
              <a:rPr i="1"/>
              <a:t>not</a:t>
            </a:r>
            <a:r>
              <a:t> in itself a reactive operation, meaning no relationship is established between the current reactive conductor or endpoint (if any!)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object.</a:t>
            </a:r>
          </a:p>
        </p:txBody>
      </p:sp>
      <p:sp>
        <p:nvSpPr>
          <p:cNvPr id="283" name="Reactive Values Review con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60">
              <a:defRPr sz="10800"/>
            </a:lvl1pPr>
          </a:lstStyle>
          <a:p>
            <a:r>
              <a:t>Reactive Values Review cont.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Open /apps/green_inf_proxy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/apps/green_inf_proxy_03.R</a:t>
            </a:r>
          </a:p>
          <a:p>
            <a:pPr lvl="1"/>
            <a:r>
              <a:t>Add a reactive list to store removed projects </a:t>
            </a:r>
          </a:p>
          <a:p>
            <a:pPr lvl="1"/>
            <a:r>
              <a:t>Edit the reactive expression to remove projects that have been removed by the user</a:t>
            </a:r>
          </a:p>
          <a:p>
            <a:pPr lvl="2"/>
            <a:r>
              <a:t>Hint: append stored values in a reactive list </a:t>
            </a:r>
          </a:p>
          <a:p>
            <a:r>
              <a:t>Stretch Goal: add a function that restores the </a:t>
            </a:r>
          </a:p>
        </p:txBody>
      </p:sp>
      <p:pic>
        <p:nvPicPr>
          <p:cNvPr id="289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Solution</a:t>
            </a:r>
          </a:p>
        </p:txBody>
      </p:sp>
      <p:sp>
        <p:nvSpPr>
          <p:cNvPr id="293" name="apps/green_inf_proxy_04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apps/green_inf_proxy_04.R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ther concepts  to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Other concepts  to recall</a:t>
            </a:r>
          </a:p>
        </p:txBody>
      </p:sp>
      <p:sp>
        <p:nvSpPr>
          <p:cNvPr id="297" name="Refresh limits on LeafletProxy maps are a very good ide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Refresh limits on LeafletProxy maps are a very good idea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Keep in mind that add ons like layer controls mean you don’t have to build tons of functionality into your app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You can target individual shapes if you give them an id, just like row number in DT package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301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Project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70372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Shapefiles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1879</Words>
  <Application>Microsoft Office PowerPoint</Application>
  <PresentationFormat>Custom</PresentationFormat>
  <Paragraphs>271</Paragraphs>
  <Slides>59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Avenir Roman</vt:lpstr>
      <vt:lpstr>Consolas</vt:lpstr>
      <vt:lpstr>Courier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What is leaflet?</vt:lpstr>
      <vt:lpstr>PowerPoint Presentation</vt:lpstr>
      <vt:lpstr>Loading spatial data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Group Controls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  <vt:lpstr>PowerPoint Presentation</vt:lpstr>
      <vt:lpstr>Just like any other output</vt:lpstr>
      <vt:lpstr>PowerPoint Presentation</vt:lpstr>
      <vt:lpstr>PowerPoint Presentation</vt:lpstr>
      <vt:lpstr>Observers in leaflet</vt:lpstr>
      <vt:lpstr>Leaflet proxy</vt:lpstr>
      <vt:lpstr>PowerPoint Presentation</vt:lpstr>
      <vt:lpstr>PowerPoint Presentation</vt:lpstr>
      <vt:lpstr>What about shapes?</vt:lpstr>
      <vt:lpstr>PowerPoint Presentation</vt:lpstr>
      <vt:lpstr>PowerPoint Presentation</vt:lpstr>
      <vt:lpstr>PowerPoint Presentation</vt:lpstr>
      <vt:lpstr>Uses for inputs</vt:lpstr>
      <vt:lpstr>Inputs generated</vt:lpstr>
      <vt:lpstr>PowerPoint Presentation</vt:lpstr>
      <vt:lpstr>Using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concepts  to recall</vt:lpstr>
      <vt:lpstr>PowerPoint Presentation</vt:lpstr>
      <vt:lpstr>Final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2022-12-31T15:54:03Z</dcterms:modified>
</cp:coreProperties>
</file>